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8988A2-7F8F-4A1D-9D6A-096B2F522BA4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B172D5-8457-4678-8664-9BD710CABB0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RIC/SCBA Connection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TITANS (NEW SCBA’s)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Connection is UAC </a:t>
            </a:r>
          </a:p>
          <a:p>
            <a:r>
              <a:rPr lang="en-US" dirty="0" smtClean="0"/>
              <a:t>This will for all the Titans even the ones without a buddy breather </a:t>
            </a:r>
            <a:endParaRPr lang="en-US" dirty="0"/>
          </a:p>
        </p:txBody>
      </p:sp>
      <p:pic>
        <p:nvPicPr>
          <p:cNvPr id="4" name="Picture 3" descr="IMG_6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57200"/>
            <a:ext cx="2565400" cy="1924050"/>
          </a:xfrm>
          <a:prstGeom prst="rect">
            <a:avLst/>
          </a:prstGeom>
        </p:spPr>
      </p:pic>
      <p:pic>
        <p:nvPicPr>
          <p:cNvPr id="5" name="Picture 4" descr="IMG_6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581400"/>
            <a:ext cx="2038350" cy="2717800"/>
          </a:xfrm>
          <a:prstGeom prst="rect">
            <a:avLst/>
          </a:prstGeom>
        </p:spPr>
      </p:pic>
      <p:pic>
        <p:nvPicPr>
          <p:cNvPr id="6" name="Picture 5" descr="IMG_1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886200"/>
            <a:ext cx="3149600" cy="2362200"/>
          </a:xfrm>
          <a:prstGeom prst="rect">
            <a:avLst/>
          </a:prstGeom>
        </p:spPr>
      </p:pic>
      <p:pic>
        <p:nvPicPr>
          <p:cNvPr id="7" name="Picture 6" descr="IMG_39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962400"/>
            <a:ext cx="2540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2, for ones with buddy breather.  Connecting Buddy breather to RIC Buddy Breather (MALE OF RIT INTO FEMALE OF TITAN)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Tit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495800"/>
            <a:ext cx="2336800" cy="1752600"/>
          </a:xfrm>
          <a:prstGeom prst="rect">
            <a:avLst/>
          </a:prstGeom>
        </p:spPr>
      </p:pic>
      <p:pic>
        <p:nvPicPr>
          <p:cNvPr id="5" name="Picture 4" descr="Tit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191000"/>
            <a:ext cx="3048000" cy="2057400"/>
          </a:xfrm>
          <a:prstGeom prst="rect">
            <a:avLst/>
          </a:prstGeom>
        </p:spPr>
      </p:pic>
      <p:pic>
        <p:nvPicPr>
          <p:cNvPr id="6" name="Picture 5" descr="IMG_3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200400"/>
            <a:ext cx="2540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3 Connect Second Stage Regulator in RIC Pack to Buddy Breather on RIC pack and Connect to Fire Fighters Mask </a:t>
            </a:r>
          </a:p>
          <a:p>
            <a:r>
              <a:rPr lang="en-US" dirty="0" smtClean="0"/>
              <a:t>This is your Second option for the Titans without Buddy Breathers</a:t>
            </a:r>
          </a:p>
          <a:p>
            <a:endParaRPr lang="en-US" dirty="0" smtClean="0"/>
          </a:p>
        </p:txBody>
      </p:sp>
      <p:pic>
        <p:nvPicPr>
          <p:cNvPr id="4" name="Picture 3" descr="IMG_6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114800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PANTHER (Older SCBA)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UAC Connection </a:t>
            </a:r>
            <a:endParaRPr lang="en-US" dirty="0"/>
          </a:p>
        </p:txBody>
      </p:sp>
      <p:pic>
        <p:nvPicPr>
          <p:cNvPr id="4" name="Picture 3" descr="IMG_4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95600"/>
            <a:ext cx="4953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BUDDY BREATHER- MALE of RIC to FEMALE OF SCBA </a:t>
            </a:r>
          </a:p>
          <a:p>
            <a:endParaRPr lang="en-US" dirty="0"/>
          </a:p>
        </p:txBody>
      </p:sp>
      <p:pic>
        <p:nvPicPr>
          <p:cNvPr id="4" name="Picture 3" descr="panthe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352800"/>
            <a:ext cx="3276600" cy="3143250"/>
          </a:xfrm>
          <a:prstGeom prst="rect">
            <a:avLst/>
          </a:prstGeom>
        </p:spPr>
      </p:pic>
      <p:pic>
        <p:nvPicPr>
          <p:cNvPr id="5" name="Picture 4" descr="pant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4290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PANTHER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3 Connect Second Stage Regulator in RIC Pack to Buddy </a:t>
            </a:r>
            <a:r>
              <a:rPr lang="en-US" dirty="0" smtClean="0"/>
              <a:t>Breather (Female Coupling) </a:t>
            </a:r>
            <a:r>
              <a:rPr lang="en-US" dirty="0" smtClean="0"/>
              <a:t>on RIC pack and Connect to Fire Fighters Mask </a:t>
            </a:r>
          </a:p>
          <a:p>
            <a:endParaRPr lang="en-US" dirty="0" smtClean="0"/>
          </a:p>
        </p:txBody>
      </p:sp>
      <p:pic>
        <p:nvPicPr>
          <p:cNvPr id="6" name="Picture 5" descr="IMG_6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76600"/>
            <a:ext cx="4165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quick and dirty, hope this clears up some questions about the RIC</a:t>
            </a:r>
          </a:p>
          <a:p>
            <a:r>
              <a:rPr lang="en-US" dirty="0" smtClean="0"/>
              <a:t>Have any questions please ask the paid staff</a:t>
            </a:r>
          </a:p>
          <a:p>
            <a:r>
              <a:rPr lang="en-US" dirty="0" smtClean="0"/>
              <a:t>Spend some time with these and get use to them</a:t>
            </a:r>
          </a:p>
          <a:p>
            <a:r>
              <a:rPr lang="en-US" dirty="0" smtClean="0"/>
              <a:t>For Buddy Breather to buddy breather, Remember the RIC is always the MALE (giving AIR to SCBA)</a:t>
            </a:r>
          </a:p>
          <a:p>
            <a:r>
              <a:rPr lang="en-US" dirty="0" smtClean="0"/>
              <a:t>You cannot disconnect second stage from the TITANS and hook to the BUDDY BREATHER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195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RIC/SCBA Connection</vt:lpstr>
      <vt:lpstr>TITANS (NEW SCBA’s)</vt:lpstr>
      <vt:lpstr>TITANS </vt:lpstr>
      <vt:lpstr>TITAN </vt:lpstr>
      <vt:lpstr>PANTHER (Older SCBA)</vt:lpstr>
      <vt:lpstr>PANTHER </vt:lpstr>
      <vt:lpstr>PANTHER </vt:lpstr>
      <vt:lpstr>FINAL NOTES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RIC/SCBA Connection</dc:title>
  <dc:creator>ff</dc:creator>
  <cp:lastModifiedBy>ff</cp:lastModifiedBy>
  <cp:revision>3</cp:revision>
  <dcterms:created xsi:type="dcterms:W3CDTF">2016-11-22T18:54:35Z</dcterms:created>
  <dcterms:modified xsi:type="dcterms:W3CDTF">2016-11-22T19:22:36Z</dcterms:modified>
</cp:coreProperties>
</file>